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48" r:id="rId2"/>
    <p:sldMasterId id="2147483665" r:id="rId3"/>
  </p:sldMasterIdLst>
  <p:sldIdLst>
    <p:sldId id="260" r:id="rId4"/>
    <p:sldId id="256" r:id="rId5"/>
    <p:sldId id="257" r:id="rId6"/>
    <p:sldId id="261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208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747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F7498F-0B2A-4888-BE31-ED4A93B6A9BE}" type="datetimeFigureOut">
              <a:rPr lang="es-ES" smtClean="0"/>
              <a:t>17/09/2021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5AE0D1-72B5-414B-8D4D-3764F16357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866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F7498F-0B2A-4888-BE31-ED4A93B6A9BE}" type="datetimeFigureOut">
              <a:rPr lang="es-ES" smtClean="0"/>
              <a:t>17/09/2021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5AE0D1-72B5-414B-8D4D-3764F16357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8072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F7498F-0B2A-4888-BE31-ED4A93B6A9BE}" type="datetimeFigureOut">
              <a:rPr lang="es-ES" smtClean="0"/>
              <a:t>17/09/2021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5AE0D1-72B5-414B-8D4D-3764F163579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7404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E21EE1-8899-4661-9899-AC5F74934A48}" type="datetimeFigureOut">
              <a:rPr lang="es-ES" smtClean="0"/>
              <a:t>17/09/2021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210E81-DFAA-4D2E-BD5D-0271260544B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5673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342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theme" Target="../theme/theme2.xml"/><Relationship Id="rId9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138" y="208956"/>
            <a:ext cx="600796" cy="60521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868" y="2849034"/>
            <a:ext cx="3296082" cy="115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23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10725"/>
          </a:xfrm>
          <a:prstGeom prst="rect">
            <a:avLst/>
          </a:prstGeom>
        </p:spPr>
      </p:pic>
      <p:pic>
        <p:nvPicPr>
          <p:cNvPr id="7" name="Picture 10" descr="ALESTIS Aerospace – MATERPLAT">
            <a:extLst>
              <a:ext uri="{FF2B5EF4-FFF2-40B4-BE49-F238E27FC236}">
                <a16:creationId xmlns="" xmlns:a16="http://schemas.microsoft.com/office/drawing/2014/main" id="{722C245F-6D51-4664-9DE0-D1943E4E51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219" y="6354658"/>
            <a:ext cx="1355012" cy="46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AA1A5299-A90C-4CB6-8A8D-B5458A4A75F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772671" y="6354308"/>
            <a:ext cx="928819" cy="407482"/>
          </a:xfrm>
          <a:prstGeom prst="rect">
            <a:avLst/>
          </a:prstGeom>
        </p:spPr>
      </p:pic>
      <p:pic>
        <p:nvPicPr>
          <p:cNvPr id="9" name="Picture 12" descr="Inicio">
            <a:extLst>
              <a:ext uri="{FF2B5EF4-FFF2-40B4-BE49-F238E27FC236}">
                <a16:creationId xmlns="" xmlns:a16="http://schemas.microsoft.com/office/drawing/2014/main" id="{BC30B4DE-BC1A-43E1-A12C-505FEB8D73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8451" y="6339719"/>
            <a:ext cx="816805" cy="39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ector recto 10"/>
          <p:cNvCxnSpPr/>
          <p:nvPr userDrawn="1"/>
        </p:nvCxnSpPr>
        <p:spPr>
          <a:xfrm flipH="1">
            <a:off x="0" y="6295572"/>
            <a:ext cx="1219200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 userDrawn="1"/>
        </p:nvSpPr>
        <p:spPr>
          <a:xfrm>
            <a:off x="84668" y="6451647"/>
            <a:ext cx="73575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700" b="0" i="0" u="none" strike="noStrike" baseline="0" dirty="0" smtClean="0">
                <a:solidFill>
                  <a:srgbClr val="818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has been funded by Clean Sky under Grant Agreement number: 101007984 </a:t>
            </a:r>
            <a:r>
              <a:rPr lang="en-GB" sz="1000" b="0" i="0" u="none" strike="noStrike" baseline="0" dirty="0" smtClean="0">
                <a:solidFill>
                  <a:srgbClr val="8181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SOFIA</a:t>
            </a:r>
            <a:endParaRPr lang="en-GB" sz="7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879" y="136058"/>
            <a:ext cx="633947" cy="63860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69" y="207735"/>
            <a:ext cx="965808" cy="56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uadroTexto 7"/>
          <p:cNvSpPr txBox="1"/>
          <p:nvPr userDrawn="1"/>
        </p:nvSpPr>
        <p:spPr>
          <a:xfrm>
            <a:off x="88901" y="2967335"/>
            <a:ext cx="4779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es-ES" sz="5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738" y="107357"/>
            <a:ext cx="591031" cy="59537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253999"/>
            <a:ext cx="1148096" cy="66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93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5071534" y="2093298"/>
            <a:ext cx="6586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about de Project in two lines</a:t>
            </a:r>
            <a:endParaRPr lang="es-E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486401" y="2595803"/>
            <a:ext cx="61718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about the project</a:t>
            </a:r>
            <a:endParaRPr lang="es-E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486401" y="2934357"/>
            <a:ext cx="6171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27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70932" y="1058334"/>
            <a:ext cx="960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aspects of the SOFIA Project - Title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70932" y="1312334"/>
            <a:ext cx="960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Subtitle if it’s necessary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70932" y="1998134"/>
            <a:ext cx="4995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28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270932" y="1058334"/>
            <a:ext cx="960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aspects of the SOFIA Project - Title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0932" y="1312334"/>
            <a:ext cx="960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Subtitle if it’s necessary</a:t>
            </a:r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70932" y="1998134"/>
            <a:ext cx="4995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28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77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6191</TotalTime>
  <Words>38</Words>
  <Application>Microsoft Office PowerPoint</Application>
  <PresentationFormat>Panorámica</PresentationFormat>
  <Paragraphs>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Diseño personalizado</vt:lpstr>
      <vt:lpstr>Tema de Office</vt:lpstr>
      <vt:lpstr>1_Diseño personalizado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Alestis Aerospace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ANGELES JIMENEZ GUERRA</dc:creator>
  <cp:lastModifiedBy>MARIA ANGELES JIMENEZ GUERRA</cp:lastModifiedBy>
  <cp:revision>30</cp:revision>
  <dcterms:created xsi:type="dcterms:W3CDTF">2021-06-30T10:53:52Z</dcterms:created>
  <dcterms:modified xsi:type="dcterms:W3CDTF">2021-09-17T09:32:06Z</dcterms:modified>
</cp:coreProperties>
</file>